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70" r:id="rId12"/>
    <p:sldId id="261" r:id="rId13"/>
    <p:sldId id="269" r:id="rId14"/>
    <p:sldId id="262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7915C-8EDD-482E-B0B9-C92DF0E090F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589E9E-6CC3-40E6-BDD3-EF60E9A47297}">
      <dgm:prSet phldrT="[Текст]"/>
      <dgm:spPr/>
      <dgm:t>
        <a:bodyPr/>
        <a:lstStyle/>
        <a:p>
          <a:r>
            <a:rPr lang="en-US" b="1" dirty="0"/>
            <a:t>Periphrasis</a:t>
          </a:r>
          <a:endParaRPr lang="ru-RU" dirty="0"/>
        </a:p>
      </dgm:t>
    </dgm:pt>
    <dgm:pt modelId="{7755A22C-894D-4B24-BF12-81F710E534DD}" type="parTrans" cxnId="{113A262F-1006-468F-BB31-620C33BC802A}">
      <dgm:prSet/>
      <dgm:spPr/>
      <dgm:t>
        <a:bodyPr/>
        <a:lstStyle/>
        <a:p>
          <a:endParaRPr lang="ru-RU"/>
        </a:p>
      </dgm:t>
    </dgm:pt>
    <dgm:pt modelId="{B4B74E68-DA2F-447B-98FA-006DF0F6E9B4}" type="sibTrans" cxnId="{113A262F-1006-468F-BB31-620C33BC802A}">
      <dgm:prSet/>
      <dgm:spPr/>
      <dgm:t>
        <a:bodyPr/>
        <a:lstStyle/>
        <a:p>
          <a:endParaRPr lang="ru-RU"/>
        </a:p>
      </dgm:t>
    </dgm:pt>
    <dgm:pt modelId="{7ADCED96-D956-4211-9AD0-8B10CBA39247}">
      <dgm:prSet phldrT="[Текст]"/>
      <dgm:spPr/>
      <dgm:t>
        <a:bodyPr/>
        <a:lstStyle/>
        <a:p>
          <a:r>
            <a:rPr lang="en-US" b="1" dirty="0"/>
            <a:t>Euphemism</a:t>
          </a:r>
          <a:endParaRPr lang="ru-RU" dirty="0"/>
        </a:p>
      </dgm:t>
    </dgm:pt>
    <dgm:pt modelId="{5CE62BDE-924F-4F92-90CB-D7056DEB865F}" type="parTrans" cxnId="{C5E7EB59-09A7-4AA8-A0B7-8AA394316A81}">
      <dgm:prSet/>
      <dgm:spPr/>
      <dgm:t>
        <a:bodyPr/>
        <a:lstStyle/>
        <a:p>
          <a:endParaRPr lang="ru-RU"/>
        </a:p>
      </dgm:t>
    </dgm:pt>
    <dgm:pt modelId="{9572B471-34B7-4AEB-BCB0-6E3C1EDE07C5}" type="sibTrans" cxnId="{C5E7EB59-09A7-4AA8-A0B7-8AA394316A81}">
      <dgm:prSet/>
      <dgm:spPr/>
      <dgm:t>
        <a:bodyPr/>
        <a:lstStyle/>
        <a:p>
          <a:endParaRPr lang="ru-RU"/>
        </a:p>
      </dgm:t>
    </dgm:pt>
    <dgm:pt modelId="{7D816CDC-A351-46C5-872F-99D9EA299075}">
      <dgm:prSet phldrT="[Текст]"/>
      <dgm:spPr/>
      <dgm:t>
        <a:bodyPr/>
        <a:lstStyle/>
        <a:p>
          <a:r>
            <a:rPr lang="en-US" b="1" dirty="0"/>
            <a:t>Hyperbole</a:t>
          </a:r>
          <a:endParaRPr lang="ru-RU" dirty="0"/>
        </a:p>
      </dgm:t>
    </dgm:pt>
    <dgm:pt modelId="{DCE7122E-448A-4007-B550-15ED1B8492C2}" type="parTrans" cxnId="{19E2199E-5CBD-4E15-B59A-7316A675824A}">
      <dgm:prSet/>
      <dgm:spPr/>
      <dgm:t>
        <a:bodyPr/>
        <a:lstStyle/>
        <a:p>
          <a:endParaRPr lang="ru-RU"/>
        </a:p>
      </dgm:t>
    </dgm:pt>
    <dgm:pt modelId="{DA57EA7A-F092-4EB1-8E62-5B8B20D084AB}" type="sibTrans" cxnId="{19E2199E-5CBD-4E15-B59A-7316A675824A}">
      <dgm:prSet/>
      <dgm:spPr/>
      <dgm:t>
        <a:bodyPr/>
        <a:lstStyle/>
        <a:p>
          <a:endParaRPr lang="ru-RU"/>
        </a:p>
      </dgm:t>
    </dgm:pt>
    <dgm:pt modelId="{659F0680-45ED-42B6-AC5F-C387B622D28B}">
      <dgm:prSet/>
      <dgm:spPr/>
      <dgm:t>
        <a:bodyPr/>
        <a:lstStyle/>
        <a:p>
          <a:r>
            <a:rPr lang="en-US" dirty="0"/>
            <a:t> </a:t>
          </a:r>
          <a:r>
            <a:rPr lang="en-US" b="1" dirty="0"/>
            <a:t>Understatement</a:t>
          </a:r>
          <a:endParaRPr lang="ru-RU" dirty="0"/>
        </a:p>
      </dgm:t>
    </dgm:pt>
    <dgm:pt modelId="{5781F9C0-F218-46CA-B018-50BC2F72DD7F}" type="parTrans" cxnId="{CAA8EA3E-0FFA-42B4-9D5E-082647C434FA}">
      <dgm:prSet/>
      <dgm:spPr/>
      <dgm:t>
        <a:bodyPr/>
        <a:lstStyle/>
        <a:p>
          <a:endParaRPr lang="ru-RU"/>
        </a:p>
      </dgm:t>
    </dgm:pt>
    <dgm:pt modelId="{DC1BE5A2-A06F-4806-808F-118994E36879}" type="sibTrans" cxnId="{CAA8EA3E-0FFA-42B4-9D5E-082647C434FA}">
      <dgm:prSet/>
      <dgm:spPr/>
      <dgm:t>
        <a:bodyPr/>
        <a:lstStyle/>
        <a:p>
          <a:endParaRPr lang="ru-RU"/>
        </a:p>
      </dgm:t>
    </dgm:pt>
    <dgm:pt modelId="{C97A57C9-184A-409A-89F4-9F6D2E518644}" type="pres">
      <dgm:prSet presAssocID="{8097915C-8EDD-482E-B0B9-C92DF0E090FC}" presName="Name0" presStyleCnt="0">
        <dgm:presLayoutVars>
          <dgm:chMax val="7"/>
          <dgm:chPref val="7"/>
          <dgm:dir/>
        </dgm:presLayoutVars>
      </dgm:prSet>
      <dgm:spPr/>
    </dgm:pt>
    <dgm:pt modelId="{5CEC91E8-CB9E-42BD-8C72-A9BF03DCE6B2}" type="pres">
      <dgm:prSet presAssocID="{8097915C-8EDD-482E-B0B9-C92DF0E090FC}" presName="Name1" presStyleCnt="0"/>
      <dgm:spPr/>
    </dgm:pt>
    <dgm:pt modelId="{004B53AB-6385-412B-95A1-43771EA06625}" type="pres">
      <dgm:prSet presAssocID="{8097915C-8EDD-482E-B0B9-C92DF0E090FC}" presName="cycle" presStyleCnt="0"/>
      <dgm:spPr/>
    </dgm:pt>
    <dgm:pt modelId="{713B518B-2082-4693-ABFE-D2A17E91D4FF}" type="pres">
      <dgm:prSet presAssocID="{8097915C-8EDD-482E-B0B9-C92DF0E090FC}" presName="srcNode" presStyleLbl="node1" presStyleIdx="0" presStyleCnt="4"/>
      <dgm:spPr/>
    </dgm:pt>
    <dgm:pt modelId="{3E19FF1B-CBB4-4EC4-B543-A8B8B63C20C2}" type="pres">
      <dgm:prSet presAssocID="{8097915C-8EDD-482E-B0B9-C92DF0E090FC}" presName="conn" presStyleLbl="parChTrans1D2" presStyleIdx="0" presStyleCnt="1"/>
      <dgm:spPr/>
    </dgm:pt>
    <dgm:pt modelId="{25477761-6520-48DF-A47B-A5BB5B5DFF54}" type="pres">
      <dgm:prSet presAssocID="{8097915C-8EDD-482E-B0B9-C92DF0E090FC}" presName="extraNode" presStyleLbl="node1" presStyleIdx="0" presStyleCnt="4"/>
      <dgm:spPr/>
    </dgm:pt>
    <dgm:pt modelId="{39D48019-3E55-4CC0-AA29-5A09A3209C02}" type="pres">
      <dgm:prSet presAssocID="{8097915C-8EDD-482E-B0B9-C92DF0E090FC}" presName="dstNode" presStyleLbl="node1" presStyleIdx="0" presStyleCnt="4"/>
      <dgm:spPr/>
    </dgm:pt>
    <dgm:pt modelId="{7DC212CB-0DFF-47DA-BAB8-F2E56DC8A51A}" type="pres">
      <dgm:prSet presAssocID="{04589E9E-6CC3-40E6-BDD3-EF60E9A47297}" presName="text_1" presStyleLbl="node1" presStyleIdx="0" presStyleCnt="4">
        <dgm:presLayoutVars>
          <dgm:bulletEnabled val="1"/>
        </dgm:presLayoutVars>
      </dgm:prSet>
      <dgm:spPr/>
    </dgm:pt>
    <dgm:pt modelId="{EDC9B19B-C76B-4393-8881-63223AE88F9D}" type="pres">
      <dgm:prSet presAssocID="{04589E9E-6CC3-40E6-BDD3-EF60E9A47297}" presName="accent_1" presStyleCnt="0"/>
      <dgm:spPr/>
    </dgm:pt>
    <dgm:pt modelId="{558A2ED3-7995-487F-B974-6E24D9F37EA5}" type="pres">
      <dgm:prSet presAssocID="{04589E9E-6CC3-40E6-BDD3-EF60E9A47297}" presName="accentRepeatNode" presStyleLbl="solidFgAcc1" presStyleIdx="0" presStyleCnt="4"/>
      <dgm:spPr/>
    </dgm:pt>
    <dgm:pt modelId="{410EBE1D-B5D8-4AD9-836F-46A0829AB18B}" type="pres">
      <dgm:prSet presAssocID="{7ADCED96-D956-4211-9AD0-8B10CBA39247}" presName="text_2" presStyleLbl="node1" presStyleIdx="1" presStyleCnt="4">
        <dgm:presLayoutVars>
          <dgm:bulletEnabled val="1"/>
        </dgm:presLayoutVars>
      </dgm:prSet>
      <dgm:spPr/>
    </dgm:pt>
    <dgm:pt modelId="{3F9616C1-D5FD-4AE3-9B07-86A436BB3F56}" type="pres">
      <dgm:prSet presAssocID="{7ADCED96-D956-4211-9AD0-8B10CBA39247}" presName="accent_2" presStyleCnt="0"/>
      <dgm:spPr/>
    </dgm:pt>
    <dgm:pt modelId="{54C597BF-EE9F-4254-95C7-086C7CAF9B56}" type="pres">
      <dgm:prSet presAssocID="{7ADCED96-D956-4211-9AD0-8B10CBA39247}" presName="accentRepeatNode" presStyleLbl="solidFgAcc1" presStyleIdx="1" presStyleCnt="4"/>
      <dgm:spPr/>
    </dgm:pt>
    <dgm:pt modelId="{D103E744-F497-4D7D-A72B-720DC8EEC1A6}" type="pres">
      <dgm:prSet presAssocID="{7D816CDC-A351-46C5-872F-99D9EA299075}" presName="text_3" presStyleLbl="node1" presStyleIdx="2" presStyleCnt="4">
        <dgm:presLayoutVars>
          <dgm:bulletEnabled val="1"/>
        </dgm:presLayoutVars>
      </dgm:prSet>
      <dgm:spPr/>
    </dgm:pt>
    <dgm:pt modelId="{885700B1-86F6-4812-8FE7-8F52E3728258}" type="pres">
      <dgm:prSet presAssocID="{7D816CDC-A351-46C5-872F-99D9EA299075}" presName="accent_3" presStyleCnt="0"/>
      <dgm:spPr/>
    </dgm:pt>
    <dgm:pt modelId="{97E7863B-7F13-48CD-8ACD-28D8CEF9A8B1}" type="pres">
      <dgm:prSet presAssocID="{7D816CDC-A351-46C5-872F-99D9EA299075}" presName="accentRepeatNode" presStyleLbl="solidFgAcc1" presStyleIdx="2" presStyleCnt="4"/>
      <dgm:spPr/>
    </dgm:pt>
    <dgm:pt modelId="{7FD784C0-25C7-4F96-8B3D-971F63784715}" type="pres">
      <dgm:prSet presAssocID="{659F0680-45ED-42B6-AC5F-C387B622D28B}" presName="text_4" presStyleLbl="node1" presStyleIdx="3" presStyleCnt="4" custLinFactNeighborX="-607" custLinFactNeighborY="1972">
        <dgm:presLayoutVars>
          <dgm:bulletEnabled val="1"/>
        </dgm:presLayoutVars>
      </dgm:prSet>
      <dgm:spPr/>
    </dgm:pt>
    <dgm:pt modelId="{405B9902-C00B-4CFC-A902-3150BFD8F37A}" type="pres">
      <dgm:prSet presAssocID="{659F0680-45ED-42B6-AC5F-C387B622D28B}" presName="accent_4" presStyleCnt="0"/>
      <dgm:spPr/>
    </dgm:pt>
    <dgm:pt modelId="{67BF4E99-92D2-4554-9842-2FF36084F6CF}" type="pres">
      <dgm:prSet presAssocID="{659F0680-45ED-42B6-AC5F-C387B622D28B}" presName="accentRepeatNode" presStyleLbl="solidFgAcc1" presStyleIdx="3" presStyleCnt="4"/>
      <dgm:spPr/>
    </dgm:pt>
  </dgm:ptLst>
  <dgm:cxnLst>
    <dgm:cxn modelId="{7F49B223-42D9-41CB-98E0-9BE3F92C4880}" type="presOf" srcId="{B4B74E68-DA2F-447B-98FA-006DF0F6E9B4}" destId="{3E19FF1B-CBB4-4EC4-B543-A8B8B63C20C2}" srcOrd="0" destOrd="0" presId="urn:microsoft.com/office/officeart/2008/layout/VerticalCurvedList"/>
    <dgm:cxn modelId="{113A262F-1006-468F-BB31-620C33BC802A}" srcId="{8097915C-8EDD-482E-B0B9-C92DF0E090FC}" destId="{04589E9E-6CC3-40E6-BDD3-EF60E9A47297}" srcOrd="0" destOrd="0" parTransId="{7755A22C-894D-4B24-BF12-81F710E534DD}" sibTransId="{B4B74E68-DA2F-447B-98FA-006DF0F6E9B4}"/>
    <dgm:cxn modelId="{CAA8EA3E-0FFA-42B4-9D5E-082647C434FA}" srcId="{8097915C-8EDD-482E-B0B9-C92DF0E090FC}" destId="{659F0680-45ED-42B6-AC5F-C387B622D28B}" srcOrd="3" destOrd="0" parTransId="{5781F9C0-F218-46CA-B018-50BC2F72DD7F}" sibTransId="{DC1BE5A2-A06F-4806-808F-118994E36879}"/>
    <dgm:cxn modelId="{58C44253-577A-4933-82EB-668DAC5B38B6}" type="presOf" srcId="{04589E9E-6CC3-40E6-BDD3-EF60E9A47297}" destId="{7DC212CB-0DFF-47DA-BAB8-F2E56DC8A51A}" srcOrd="0" destOrd="0" presId="urn:microsoft.com/office/officeart/2008/layout/VerticalCurvedList"/>
    <dgm:cxn modelId="{A7BD7779-60D9-48EA-ACE1-E718C6B8C52A}" type="presOf" srcId="{7ADCED96-D956-4211-9AD0-8B10CBA39247}" destId="{410EBE1D-B5D8-4AD9-836F-46A0829AB18B}" srcOrd="0" destOrd="0" presId="urn:microsoft.com/office/officeart/2008/layout/VerticalCurvedList"/>
    <dgm:cxn modelId="{C5E7EB59-09A7-4AA8-A0B7-8AA394316A81}" srcId="{8097915C-8EDD-482E-B0B9-C92DF0E090FC}" destId="{7ADCED96-D956-4211-9AD0-8B10CBA39247}" srcOrd="1" destOrd="0" parTransId="{5CE62BDE-924F-4F92-90CB-D7056DEB865F}" sibTransId="{9572B471-34B7-4AEB-BCB0-6E3C1EDE07C5}"/>
    <dgm:cxn modelId="{19E2199E-5CBD-4E15-B59A-7316A675824A}" srcId="{8097915C-8EDD-482E-B0B9-C92DF0E090FC}" destId="{7D816CDC-A351-46C5-872F-99D9EA299075}" srcOrd="2" destOrd="0" parTransId="{DCE7122E-448A-4007-B550-15ED1B8492C2}" sibTransId="{DA57EA7A-F092-4EB1-8E62-5B8B20D084AB}"/>
    <dgm:cxn modelId="{39D1FD9F-57E0-456D-A0EB-AD71242515CE}" type="presOf" srcId="{659F0680-45ED-42B6-AC5F-C387B622D28B}" destId="{7FD784C0-25C7-4F96-8B3D-971F63784715}" srcOrd="0" destOrd="0" presId="urn:microsoft.com/office/officeart/2008/layout/VerticalCurvedList"/>
    <dgm:cxn modelId="{DB108DDD-8122-4AD9-A854-C77DDDC96DB4}" type="presOf" srcId="{7D816CDC-A351-46C5-872F-99D9EA299075}" destId="{D103E744-F497-4D7D-A72B-720DC8EEC1A6}" srcOrd="0" destOrd="0" presId="urn:microsoft.com/office/officeart/2008/layout/VerticalCurvedList"/>
    <dgm:cxn modelId="{4DBB5EE8-A021-4DBF-9B54-ED05EF370E3E}" type="presOf" srcId="{8097915C-8EDD-482E-B0B9-C92DF0E090FC}" destId="{C97A57C9-184A-409A-89F4-9F6D2E518644}" srcOrd="0" destOrd="0" presId="urn:microsoft.com/office/officeart/2008/layout/VerticalCurvedList"/>
    <dgm:cxn modelId="{716E3C3B-F2D2-453A-9532-FE272E9C1BE3}" type="presParOf" srcId="{C97A57C9-184A-409A-89F4-9F6D2E518644}" destId="{5CEC91E8-CB9E-42BD-8C72-A9BF03DCE6B2}" srcOrd="0" destOrd="0" presId="urn:microsoft.com/office/officeart/2008/layout/VerticalCurvedList"/>
    <dgm:cxn modelId="{E5EC38BB-5E88-4D05-85E1-D000DBA80304}" type="presParOf" srcId="{5CEC91E8-CB9E-42BD-8C72-A9BF03DCE6B2}" destId="{004B53AB-6385-412B-95A1-43771EA06625}" srcOrd="0" destOrd="0" presId="urn:microsoft.com/office/officeart/2008/layout/VerticalCurvedList"/>
    <dgm:cxn modelId="{6D6F039E-40A3-47C4-8264-52E3470F9DA4}" type="presParOf" srcId="{004B53AB-6385-412B-95A1-43771EA06625}" destId="{713B518B-2082-4693-ABFE-D2A17E91D4FF}" srcOrd="0" destOrd="0" presId="urn:microsoft.com/office/officeart/2008/layout/VerticalCurvedList"/>
    <dgm:cxn modelId="{EE06542E-C321-4CBA-8150-F5800A6D0C39}" type="presParOf" srcId="{004B53AB-6385-412B-95A1-43771EA06625}" destId="{3E19FF1B-CBB4-4EC4-B543-A8B8B63C20C2}" srcOrd="1" destOrd="0" presId="urn:microsoft.com/office/officeart/2008/layout/VerticalCurvedList"/>
    <dgm:cxn modelId="{6B6E8054-F63D-4AF6-9844-78CA009057EE}" type="presParOf" srcId="{004B53AB-6385-412B-95A1-43771EA06625}" destId="{25477761-6520-48DF-A47B-A5BB5B5DFF54}" srcOrd="2" destOrd="0" presId="urn:microsoft.com/office/officeart/2008/layout/VerticalCurvedList"/>
    <dgm:cxn modelId="{85557EDC-5288-4178-87D2-BF954E171273}" type="presParOf" srcId="{004B53AB-6385-412B-95A1-43771EA06625}" destId="{39D48019-3E55-4CC0-AA29-5A09A3209C02}" srcOrd="3" destOrd="0" presId="urn:microsoft.com/office/officeart/2008/layout/VerticalCurvedList"/>
    <dgm:cxn modelId="{877174AD-0BCE-4756-A031-CC1E5E5306FA}" type="presParOf" srcId="{5CEC91E8-CB9E-42BD-8C72-A9BF03DCE6B2}" destId="{7DC212CB-0DFF-47DA-BAB8-F2E56DC8A51A}" srcOrd="1" destOrd="0" presId="urn:microsoft.com/office/officeart/2008/layout/VerticalCurvedList"/>
    <dgm:cxn modelId="{94961F38-BFA9-4CB9-A36F-64F0F9367509}" type="presParOf" srcId="{5CEC91E8-CB9E-42BD-8C72-A9BF03DCE6B2}" destId="{EDC9B19B-C76B-4393-8881-63223AE88F9D}" srcOrd="2" destOrd="0" presId="urn:microsoft.com/office/officeart/2008/layout/VerticalCurvedList"/>
    <dgm:cxn modelId="{194A2594-1EA3-441C-8779-CE3D2BBBBC3F}" type="presParOf" srcId="{EDC9B19B-C76B-4393-8881-63223AE88F9D}" destId="{558A2ED3-7995-487F-B974-6E24D9F37EA5}" srcOrd="0" destOrd="0" presId="urn:microsoft.com/office/officeart/2008/layout/VerticalCurvedList"/>
    <dgm:cxn modelId="{7B0FED20-CBDD-4EB4-8534-B1702BB6B2A4}" type="presParOf" srcId="{5CEC91E8-CB9E-42BD-8C72-A9BF03DCE6B2}" destId="{410EBE1D-B5D8-4AD9-836F-46A0829AB18B}" srcOrd="3" destOrd="0" presId="urn:microsoft.com/office/officeart/2008/layout/VerticalCurvedList"/>
    <dgm:cxn modelId="{D86D45DF-9400-4CCA-80F1-D5E0FB027094}" type="presParOf" srcId="{5CEC91E8-CB9E-42BD-8C72-A9BF03DCE6B2}" destId="{3F9616C1-D5FD-4AE3-9B07-86A436BB3F56}" srcOrd="4" destOrd="0" presId="urn:microsoft.com/office/officeart/2008/layout/VerticalCurvedList"/>
    <dgm:cxn modelId="{E964B608-7BA1-4BE0-995D-592269BC788D}" type="presParOf" srcId="{3F9616C1-D5FD-4AE3-9B07-86A436BB3F56}" destId="{54C597BF-EE9F-4254-95C7-086C7CAF9B56}" srcOrd="0" destOrd="0" presId="urn:microsoft.com/office/officeart/2008/layout/VerticalCurvedList"/>
    <dgm:cxn modelId="{54A50888-72BC-4529-97C3-57C543A3E231}" type="presParOf" srcId="{5CEC91E8-CB9E-42BD-8C72-A9BF03DCE6B2}" destId="{D103E744-F497-4D7D-A72B-720DC8EEC1A6}" srcOrd="5" destOrd="0" presId="urn:microsoft.com/office/officeart/2008/layout/VerticalCurvedList"/>
    <dgm:cxn modelId="{84AB2069-B42F-402E-94F5-AD166337E5A6}" type="presParOf" srcId="{5CEC91E8-CB9E-42BD-8C72-A9BF03DCE6B2}" destId="{885700B1-86F6-4812-8FE7-8F52E3728258}" srcOrd="6" destOrd="0" presId="urn:microsoft.com/office/officeart/2008/layout/VerticalCurvedList"/>
    <dgm:cxn modelId="{64AC0C5D-9991-4659-8EC5-CDC93E6A0D7C}" type="presParOf" srcId="{885700B1-86F6-4812-8FE7-8F52E3728258}" destId="{97E7863B-7F13-48CD-8ACD-28D8CEF9A8B1}" srcOrd="0" destOrd="0" presId="urn:microsoft.com/office/officeart/2008/layout/VerticalCurvedList"/>
    <dgm:cxn modelId="{1B02A37E-3F29-4523-ACBF-2172B45DEA8C}" type="presParOf" srcId="{5CEC91E8-CB9E-42BD-8C72-A9BF03DCE6B2}" destId="{7FD784C0-25C7-4F96-8B3D-971F63784715}" srcOrd="7" destOrd="0" presId="urn:microsoft.com/office/officeart/2008/layout/VerticalCurvedList"/>
    <dgm:cxn modelId="{5891C55E-283D-4854-BE9C-CD284DD45A1E}" type="presParOf" srcId="{5CEC91E8-CB9E-42BD-8C72-A9BF03DCE6B2}" destId="{405B9902-C00B-4CFC-A902-3150BFD8F37A}" srcOrd="8" destOrd="0" presId="urn:microsoft.com/office/officeart/2008/layout/VerticalCurvedList"/>
    <dgm:cxn modelId="{92F4DC08-D3FB-459D-A805-E3A45EA86466}" type="presParOf" srcId="{405B9902-C00B-4CFC-A902-3150BFD8F37A}" destId="{67BF4E99-92D2-4554-9842-2FF36084F6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F7525-B8EE-400D-9AC5-EB4B46957552}" type="doc">
      <dgm:prSet loTypeId="urn:microsoft.com/office/officeart/2005/8/layout/arrow6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1D12EE2-0198-4DDC-9CA6-0A3D19EE3F3B}">
      <dgm:prSet phldrT="[Текст]"/>
      <dgm:spPr/>
      <dgm:t>
        <a:bodyPr/>
        <a:lstStyle/>
        <a:p>
          <a:r>
            <a:rPr lang="en-US" dirty="0"/>
            <a:t>Logical </a:t>
          </a:r>
          <a:endParaRPr lang="ru-RU" dirty="0"/>
        </a:p>
      </dgm:t>
    </dgm:pt>
    <dgm:pt modelId="{D39D47D8-813B-46A5-B00A-BAD0006DDAF4}" type="parTrans" cxnId="{B8BCB7C1-576E-46DA-9A5F-9A1CDFF125BC}">
      <dgm:prSet/>
      <dgm:spPr/>
      <dgm:t>
        <a:bodyPr/>
        <a:lstStyle/>
        <a:p>
          <a:endParaRPr lang="ru-RU"/>
        </a:p>
      </dgm:t>
    </dgm:pt>
    <dgm:pt modelId="{233799EB-36B2-4F57-8E54-F098E6AA7E9C}" type="sibTrans" cxnId="{B8BCB7C1-576E-46DA-9A5F-9A1CDFF125BC}">
      <dgm:prSet/>
      <dgm:spPr/>
      <dgm:t>
        <a:bodyPr/>
        <a:lstStyle/>
        <a:p>
          <a:endParaRPr lang="ru-RU"/>
        </a:p>
      </dgm:t>
    </dgm:pt>
    <dgm:pt modelId="{631090D0-82F2-4044-B376-B21B42A6B034}">
      <dgm:prSet phldrT="[Текст]"/>
      <dgm:spPr/>
      <dgm:t>
        <a:bodyPr/>
        <a:lstStyle/>
        <a:p>
          <a:r>
            <a:rPr lang="en-US" dirty="0"/>
            <a:t>Figurative</a:t>
          </a:r>
          <a:endParaRPr lang="ru-RU" dirty="0"/>
        </a:p>
      </dgm:t>
    </dgm:pt>
    <dgm:pt modelId="{E2ECCBB0-E840-4582-A6E4-9D58C66F10B9}" type="parTrans" cxnId="{C672F86C-2E92-4948-BC6B-410EFF47F662}">
      <dgm:prSet/>
      <dgm:spPr/>
      <dgm:t>
        <a:bodyPr/>
        <a:lstStyle/>
        <a:p>
          <a:endParaRPr lang="ru-RU"/>
        </a:p>
      </dgm:t>
    </dgm:pt>
    <dgm:pt modelId="{31DACE36-80C4-4D30-B1C9-E32E4951D9E5}" type="sibTrans" cxnId="{C672F86C-2E92-4948-BC6B-410EFF47F662}">
      <dgm:prSet/>
      <dgm:spPr/>
      <dgm:t>
        <a:bodyPr/>
        <a:lstStyle/>
        <a:p>
          <a:endParaRPr lang="ru-RU"/>
        </a:p>
      </dgm:t>
    </dgm:pt>
    <dgm:pt modelId="{5AB2655A-0E00-44A8-B9C7-AD7E4076E706}" type="pres">
      <dgm:prSet presAssocID="{8CFF7525-B8EE-400D-9AC5-EB4B46957552}" presName="compositeShape" presStyleCnt="0">
        <dgm:presLayoutVars>
          <dgm:chMax val="2"/>
          <dgm:dir/>
          <dgm:resizeHandles val="exact"/>
        </dgm:presLayoutVars>
      </dgm:prSet>
      <dgm:spPr/>
    </dgm:pt>
    <dgm:pt modelId="{0591737F-E111-411B-86AC-E08B769F2EBA}" type="pres">
      <dgm:prSet presAssocID="{8CFF7525-B8EE-400D-9AC5-EB4B46957552}" presName="ribbon" presStyleLbl="node1" presStyleIdx="0" presStyleCnt="1"/>
      <dgm:spPr/>
    </dgm:pt>
    <dgm:pt modelId="{DD5215A2-27FD-4CBE-94B3-089C22D60D74}" type="pres">
      <dgm:prSet presAssocID="{8CFF7525-B8EE-400D-9AC5-EB4B4695755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71311FC-BD27-47BF-8087-0F6DA67D1F62}" type="pres">
      <dgm:prSet presAssocID="{8CFF7525-B8EE-400D-9AC5-EB4B4695755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82AA742-93CE-46A7-BE06-885F623DEC35}" type="presOf" srcId="{51D12EE2-0198-4DDC-9CA6-0A3D19EE3F3B}" destId="{DD5215A2-27FD-4CBE-94B3-089C22D60D74}" srcOrd="0" destOrd="0" presId="urn:microsoft.com/office/officeart/2005/8/layout/arrow6"/>
    <dgm:cxn modelId="{324C0144-2D4C-46CA-9712-FCA2EDFA0E4F}" type="presOf" srcId="{8CFF7525-B8EE-400D-9AC5-EB4B46957552}" destId="{5AB2655A-0E00-44A8-B9C7-AD7E4076E706}" srcOrd="0" destOrd="0" presId="urn:microsoft.com/office/officeart/2005/8/layout/arrow6"/>
    <dgm:cxn modelId="{C672F86C-2E92-4948-BC6B-410EFF47F662}" srcId="{8CFF7525-B8EE-400D-9AC5-EB4B46957552}" destId="{631090D0-82F2-4044-B376-B21B42A6B034}" srcOrd="1" destOrd="0" parTransId="{E2ECCBB0-E840-4582-A6E4-9D58C66F10B9}" sibTransId="{31DACE36-80C4-4D30-B1C9-E32E4951D9E5}"/>
    <dgm:cxn modelId="{60F7529A-3312-4A50-A5D0-6CBA07D1C0B9}" type="presOf" srcId="{631090D0-82F2-4044-B376-B21B42A6B034}" destId="{871311FC-BD27-47BF-8087-0F6DA67D1F62}" srcOrd="0" destOrd="0" presId="urn:microsoft.com/office/officeart/2005/8/layout/arrow6"/>
    <dgm:cxn modelId="{B8BCB7C1-576E-46DA-9A5F-9A1CDFF125BC}" srcId="{8CFF7525-B8EE-400D-9AC5-EB4B46957552}" destId="{51D12EE2-0198-4DDC-9CA6-0A3D19EE3F3B}" srcOrd="0" destOrd="0" parTransId="{D39D47D8-813B-46A5-B00A-BAD0006DDAF4}" sibTransId="{233799EB-36B2-4F57-8E54-F098E6AA7E9C}"/>
    <dgm:cxn modelId="{5504B52E-A5E7-45C4-B962-52155781C44A}" type="presParOf" srcId="{5AB2655A-0E00-44A8-B9C7-AD7E4076E706}" destId="{0591737F-E111-411B-86AC-E08B769F2EBA}" srcOrd="0" destOrd="0" presId="urn:microsoft.com/office/officeart/2005/8/layout/arrow6"/>
    <dgm:cxn modelId="{BE2EBCDB-1575-433A-A8D7-E56075861C7A}" type="presParOf" srcId="{5AB2655A-0E00-44A8-B9C7-AD7E4076E706}" destId="{DD5215A2-27FD-4CBE-94B3-089C22D60D74}" srcOrd="1" destOrd="0" presId="urn:microsoft.com/office/officeart/2005/8/layout/arrow6"/>
    <dgm:cxn modelId="{042DE61B-2F73-4D1A-AB86-CC0DA838FD5B}" type="presParOf" srcId="{5AB2655A-0E00-44A8-B9C7-AD7E4076E706}" destId="{871311FC-BD27-47BF-8087-0F6DA67D1F6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E4F7C-463D-4887-8BC0-7670F4BDA6D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336DEFC-3040-4430-BED7-9F924DEEDDD2}">
      <dgm:prSet phldrT="[Текст]" custT="1"/>
      <dgm:spPr/>
      <dgm:t>
        <a:bodyPr/>
        <a:lstStyle/>
        <a:p>
          <a:pPr algn="ctr"/>
          <a:r>
            <a:rPr lang="en-US" sz="2000" dirty="0"/>
            <a:t>religious</a:t>
          </a:r>
          <a:endParaRPr lang="ru-RU" sz="2000" dirty="0"/>
        </a:p>
      </dgm:t>
    </dgm:pt>
    <dgm:pt modelId="{429842F1-A7D8-4AE4-A3EF-C3BB617FF075}" type="parTrans" cxnId="{4F293382-1458-4505-AC85-F5B3D60DB9C3}">
      <dgm:prSet/>
      <dgm:spPr/>
      <dgm:t>
        <a:bodyPr/>
        <a:lstStyle/>
        <a:p>
          <a:endParaRPr lang="ru-RU"/>
        </a:p>
      </dgm:t>
    </dgm:pt>
    <dgm:pt modelId="{F59B03DF-B8A4-4B22-9B5D-8529997732A2}" type="sibTrans" cxnId="{4F293382-1458-4505-AC85-F5B3D60DB9C3}">
      <dgm:prSet/>
      <dgm:spPr/>
      <dgm:t>
        <a:bodyPr/>
        <a:lstStyle/>
        <a:p>
          <a:endParaRPr lang="ru-RU"/>
        </a:p>
      </dgm:t>
    </dgm:pt>
    <dgm:pt modelId="{47841C1A-4061-4BFA-8EF6-D19666B17715}">
      <dgm:prSet phldrT="[Текст]"/>
      <dgm:spPr/>
      <dgm:t>
        <a:bodyPr/>
        <a:lstStyle/>
        <a:p>
          <a:pPr algn="ctr"/>
          <a:r>
            <a:rPr lang="en-US" dirty="0"/>
            <a:t>moral</a:t>
          </a:r>
          <a:endParaRPr lang="ru-RU" dirty="0"/>
        </a:p>
      </dgm:t>
    </dgm:pt>
    <dgm:pt modelId="{37560F93-E247-4B48-87D7-74BF31514A49}" type="parTrans" cxnId="{7CD87483-EEE8-4B66-8EDC-C4872AE248B0}">
      <dgm:prSet/>
      <dgm:spPr/>
      <dgm:t>
        <a:bodyPr/>
        <a:lstStyle/>
        <a:p>
          <a:endParaRPr lang="ru-RU"/>
        </a:p>
      </dgm:t>
    </dgm:pt>
    <dgm:pt modelId="{1F9437F7-77F8-4308-A1B2-C29B064ADAFF}" type="sibTrans" cxnId="{7CD87483-EEE8-4B66-8EDC-C4872AE248B0}">
      <dgm:prSet/>
      <dgm:spPr/>
      <dgm:t>
        <a:bodyPr/>
        <a:lstStyle/>
        <a:p>
          <a:endParaRPr lang="ru-RU"/>
        </a:p>
      </dgm:t>
    </dgm:pt>
    <dgm:pt modelId="{96691721-2F7D-46A1-90FC-F2CFF26CB3F9}">
      <dgm:prSet phldrT="[Текст]"/>
      <dgm:spPr/>
      <dgm:t>
        <a:bodyPr/>
        <a:lstStyle/>
        <a:p>
          <a:pPr algn="ctr"/>
          <a:r>
            <a:rPr lang="en-US" dirty="0"/>
            <a:t>medical</a:t>
          </a:r>
          <a:endParaRPr lang="ru-RU" dirty="0"/>
        </a:p>
      </dgm:t>
    </dgm:pt>
    <dgm:pt modelId="{3A838D27-913D-48EA-9154-285D6F0D2BD5}" type="parTrans" cxnId="{8619C94A-8A3A-4D93-BE92-2E35AF092CDA}">
      <dgm:prSet/>
      <dgm:spPr/>
      <dgm:t>
        <a:bodyPr/>
        <a:lstStyle/>
        <a:p>
          <a:endParaRPr lang="ru-RU"/>
        </a:p>
      </dgm:t>
    </dgm:pt>
    <dgm:pt modelId="{2FDD9EEB-EC33-4C52-8A7A-4E9EE3A196A8}" type="sibTrans" cxnId="{8619C94A-8A3A-4D93-BE92-2E35AF092CDA}">
      <dgm:prSet/>
      <dgm:spPr/>
      <dgm:t>
        <a:bodyPr/>
        <a:lstStyle/>
        <a:p>
          <a:endParaRPr lang="ru-RU"/>
        </a:p>
      </dgm:t>
    </dgm:pt>
    <dgm:pt modelId="{D776C1E3-0E58-4261-9388-B0677A5A42F1}">
      <dgm:prSet/>
      <dgm:spPr/>
      <dgm:t>
        <a:bodyPr/>
        <a:lstStyle/>
        <a:p>
          <a:pPr algn="ctr"/>
          <a:r>
            <a:rPr lang="en-US" dirty="0"/>
            <a:t>parliamentary</a:t>
          </a:r>
          <a:endParaRPr lang="ru-RU" dirty="0"/>
        </a:p>
      </dgm:t>
    </dgm:pt>
    <dgm:pt modelId="{10638F09-1F0A-45C8-8C96-80F19DF55D2A}" type="parTrans" cxnId="{CDEE3375-B335-4F51-BEEE-BFDC0622385D}">
      <dgm:prSet/>
      <dgm:spPr/>
      <dgm:t>
        <a:bodyPr/>
        <a:lstStyle/>
        <a:p>
          <a:endParaRPr lang="ru-RU"/>
        </a:p>
      </dgm:t>
    </dgm:pt>
    <dgm:pt modelId="{4ED400D3-D2DE-4D50-A270-EA2F4B54FD3F}" type="sibTrans" cxnId="{CDEE3375-B335-4F51-BEEE-BFDC0622385D}">
      <dgm:prSet/>
      <dgm:spPr/>
      <dgm:t>
        <a:bodyPr/>
        <a:lstStyle/>
        <a:p>
          <a:endParaRPr lang="ru-RU"/>
        </a:p>
      </dgm:t>
    </dgm:pt>
    <dgm:pt modelId="{9EDB2E2E-E227-4C2C-852E-E8E2B305A8D6}" type="pres">
      <dgm:prSet presAssocID="{701E4F7C-463D-4887-8BC0-7670F4BDA6D0}" presName="rootnode" presStyleCnt="0">
        <dgm:presLayoutVars>
          <dgm:chMax/>
          <dgm:chPref/>
          <dgm:dir/>
          <dgm:animLvl val="lvl"/>
        </dgm:presLayoutVars>
      </dgm:prSet>
      <dgm:spPr/>
    </dgm:pt>
    <dgm:pt modelId="{1CAF70D7-7A99-4B38-8D91-623CF7FC1545}" type="pres">
      <dgm:prSet presAssocID="{F336DEFC-3040-4430-BED7-9F924DEEDDD2}" presName="composite" presStyleCnt="0"/>
      <dgm:spPr/>
    </dgm:pt>
    <dgm:pt modelId="{4F16B670-CF0A-42D8-800D-DE60E30E7164}" type="pres">
      <dgm:prSet presAssocID="{F336DEFC-3040-4430-BED7-9F924DEEDDD2}" presName="LShape" presStyleLbl="alignNode1" presStyleIdx="0" presStyleCnt="7"/>
      <dgm:spPr/>
    </dgm:pt>
    <dgm:pt modelId="{6CFE3C03-2A97-4465-8450-FF1196D3ACBC}" type="pres">
      <dgm:prSet presAssocID="{F336DEFC-3040-4430-BED7-9F924DEEDDD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B86F149-E5CC-4890-9EF8-DCB949C3A6E7}" type="pres">
      <dgm:prSet presAssocID="{F336DEFC-3040-4430-BED7-9F924DEEDDD2}" presName="Triangle" presStyleLbl="alignNode1" presStyleIdx="1" presStyleCnt="7"/>
      <dgm:spPr/>
    </dgm:pt>
    <dgm:pt modelId="{97DC2597-24B1-4329-86F5-D81C24FC4B8C}" type="pres">
      <dgm:prSet presAssocID="{F59B03DF-B8A4-4B22-9B5D-8529997732A2}" presName="sibTrans" presStyleCnt="0"/>
      <dgm:spPr/>
    </dgm:pt>
    <dgm:pt modelId="{0FB313D0-D9D7-40AF-A1BB-49CE2703A567}" type="pres">
      <dgm:prSet presAssocID="{F59B03DF-B8A4-4B22-9B5D-8529997732A2}" presName="space" presStyleCnt="0"/>
      <dgm:spPr/>
    </dgm:pt>
    <dgm:pt modelId="{2EA91338-AEAE-4018-A9A0-52C236C76FB0}" type="pres">
      <dgm:prSet presAssocID="{47841C1A-4061-4BFA-8EF6-D19666B17715}" presName="composite" presStyleCnt="0"/>
      <dgm:spPr/>
    </dgm:pt>
    <dgm:pt modelId="{31BF4289-4170-486B-B9B4-495E44D38900}" type="pres">
      <dgm:prSet presAssocID="{47841C1A-4061-4BFA-8EF6-D19666B17715}" presName="LShape" presStyleLbl="alignNode1" presStyleIdx="2" presStyleCnt="7"/>
      <dgm:spPr/>
    </dgm:pt>
    <dgm:pt modelId="{AE7AD884-FD10-4509-AD7F-6093A538325B}" type="pres">
      <dgm:prSet presAssocID="{47841C1A-4061-4BFA-8EF6-D19666B1771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30C6F85-31C1-40C8-AB2A-41B1389741A3}" type="pres">
      <dgm:prSet presAssocID="{47841C1A-4061-4BFA-8EF6-D19666B17715}" presName="Triangle" presStyleLbl="alignNode1" presStyleIdx="3" presStyleCnt="7"/>
      <dgm:spPr/>
    </dgm:pt>
    <dgm:pt modelId="{6D4A0B21-5BFA-421D-AD5B-F1CB1CDF72D7}" type="pres">
      <dgm:prSet presAssocID="{1F9437F7-77F8-4308-A1B2-C29B064ADAFF}" presName="sibTrans" presStyleCnt="0"/>
      <dgm:spPr/>
    </dgm:pt>
    <dgm:pt modelId="{ED739FEA-C637-4B26-8945-DA3CEF708002}" type="pres">
      <dgm:prSet presAssocID="{1F9437F7-77F8-4308-A1B2-C29B064ADAFF}" presName="space" presStyleCnt="0"/>
      <dgm:spPr/>
    </dgm:pt>
    <dgm:pt modelId="{5942C309-F2AE-4B98-BE77-9D7249A5C5E4}" type="pres">
      <dgm:prSet presAssocID="{96691721-2F7D-46A1-90FC-F2CFF26CB3F9}" presName="composite" presStyleCnt="0"/>
      <dgm:spPr/>
    </dgm:pt>
    <dgm:pt modelId="{B341CCAA-F302-4EC9-A20D-E9B24E0F90D2}" type="pres">
      <dgm:prSet presAssocID="{96691721-2F7D-46A1-90FC-F2CFF26CB3F9}" presName="LShape" presStyleLbl="alignNode1" presStyleIdx="4" presStyleCnt="7"/>
      <dgm:spPr/>
    </dgm:pt>
    <dgm:pt modelId="{F11CCC6E-93D6-40DE-8BFC-C4E700F3FA4D}" type="pres">
      <dgm:prSet presAssocID="{96691721-2F7D-46A1-90FC-F2CFF26CB3F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CD8065F-2D6A-42FD-A0D9-71BE9C7DB969}" type="pres">
      <dgm:prSet presAssocID="{96691721-2F7D-46A1-90FC-F2CFF26CB3F9}" presName="Triangle" presStyleLbl="alignNode1" presStyleIdx="5" presStyleCnt="7"/>
      <dgm:spPr/>
    </dgm:pt>
    <dgm:pt modelId="{1B3A5ECD-6D6A-4A7B-A5ED-CDCCF0BD67E5}" type="pres">
      <dgm:prSet presAssocID="{2FDD9EEB-EC33-4C52-8A7A-4E9EE3A196A8}" presName="sibTrans" presStyleCnt="0"/>
      <dgm:spPr/>
    </dgm:pt>
    <dgm:pt modelId="{60092FE8-715F-4B20-B328-8F9604C9C243}" type="pres">
      <dgm:prSet presAssocID="{2FDD9EEB-EC33-4C52-8A7A-4E9EE3A196A8}" presName="space" presStyleCnt="0"/>
      <dgm:spPr/>
    </dgm:pt>
    <dgm:pt modelId="{544EB976-E455-49D5-A9E1-2B4A0BC43B03}" type="pres">
      <dgm:prSet presAssocID="{D776C1E3-0E58-4261-9388-B0677A5A42F1}" presName="composite" presStyleCnt="0"/>
      <dgm:spPr/>
    </dgm:pt>
    <dgm:pt modelId="{F4883113-FDD2-4863-B910-D987C425A2D8}" type="pres">
      <dgm:prSet presAssocID="{D776C1E3-0E58-4261-9388-B0677A5A42F1}" presName="LShape" presStyleLbl="alignNode1" presStyleIdx="6" presStyleCnt="7"/>
      <dgm:spPr/>
    </dgm:pt>
    <dgm:pt modelId="{2C17C470-354A-411D-A5C7-B60CB7F73E1B}" type="pres">
      <dgm:prSet presAssocID="{D776C1E3-0E58-4261-9388-B0677A5A42F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77920E-2E6B-4C3C-8E1D-A203093445A0}" type="presOf" srcId="{F336DEFC-3040-4430-BED7-9F924DEEDDD2}" destId="{6CFE3C03-2A97-4465-8450-FF1196D3ACBC}" srcOrd="0" destOrd="0" presId="urn:microsoft.com/office/officeart/2009/3/layout/StepUpProcess"/>
    <dgm:cxn modelId="{C9DE093D-E02A-4BBF-8D04-90CAE7C7740F}" type="presOf" srcId="{96691721-2F7D-46A1-90FC-F2CFF26CB3F9}" destId="{F11CCC6E-93D6-40DE-8BFC-C4E700F3FA4D}" srcOrd="0" destOrd="0" presId="urn:microsoft.com/office/officeart/2009/3/layout/StepUpProcess"/>
    <dgm:cxn modelId="{8619C94A-8A3A-4D93-BE92-2E35AF092CDA}" srcId="{701E4F7C-463D-4887-8BC0-7670F4BDA6D0}" destId="{96691721-2F7D-46A1-90FC-F2CFF26CB3F9}" srcOrd="2" destOrd="0" parTransId="{3A838D27-913D-48EA-9154-285D6F0D2BD5}" sibTransId="{2FDD9EEB-EC33-4C52-8A7A-4E9EE3A196A8}"/>
    <dgm:cxn modelId="{4B3CE152-ED1F-417C-8201-540CF4DE8CC8}" type="presOf" srcId="{47841C1A-4061-4BFA-8EF6-D19666B17715}" destId="{AE7AD884-FD10-4509-AD7F-6093A538325B}" srcOrd="0" destOrd="0" presId="urn:microsoft.com/office/officeart/2009/3/layout/StepUpProcess"/>
    <dgm:cxn modelId="{CDEE3375-B335-4F51-BEEE-BFDC0622385D}" srcId="{701E4F7C-463D-4887-8BC0-7670F4BDA6D0}" destId="{D776C1E3-0E58-4261-9388-B0677A5A42F1}" srcOrd="3" destOrd="0" parTransId="{10638F09-1F0A-45C8-8C96-80F19DF55D2A}" sibTransId="{4ED400D3-D2DE-4D50-A270-EA2F4B54FD3F}"/>
    <dgm:cxn modelId="{4F293382-1458-4505-AC85-F5B3D60DB9C3}" srcId="{701E4F7C-463D-4887-8BC0-7670F4BDA6D0}" destId="{F336DEFC-3040-4430-BED7-9F924DEEDDD2}" srcOrd="0" destOrd="0" parTransId="{429842F1-A7D8-4AE4-A3EF-C3BB617FF075}" sibTransId="{F59B03DF-B8A4-4B22-9B5D-8529997732A2}"/>
    <dgm:cxn modelId="{7CD87483-EEE8-4B66-8EDC-C4872AE248B0}" srcId="{701E4F7C-463D-4887-8BC0-7670F4BDA6D0}" destId="{47841C1A-4061-4BFA-8EF6-D19666B17715}" srcOrd="1" destOrd="0" parTransId="{37560F93-E247-4B48-87D7-74BF31514A49}" sibTransId="{1F9437F7-77F8-4308-A1B2-C29B064ADAFF}"/>
    <dgm:cxn modelId="{4375BECC-6833-4E14-834C-518211899F6A}" type="presOf" srcId="{701E4F7C-463D-4887-8BC0-7670F4BDA6D0}" destId="{9EDB2E2E-E227-4C2C-852E-E8E2B305A8D6}" srcOrd="0" destOrd="0" presId="urn:microsoft.com/office/officeart/2009/3/layout/StepUpProcess"/>
    <dgm:cxn modelId="{125779E2-F6C9-4458-BE85-2710B45F671C}" type="presOf" srcId="{D776C1E3-0E58-4261-9388-B0677A5A42F1}" destId="{2C17C470-354A-411D-A5C7-B60CB7F73E1B}" srcOrd="0" destOrd="0" presId="urn:microsoft.com/office/officeart/2009/3/layout/StepUpProcess"/>
    <dgm:cxn modelId="{0432CDCE-2F08-4FB8-A0AB-9D6183F60BB9}" type="presParOf" srcId="{9EDB2E2E-E227-4C2C-852E-E8E2B305A8D6}" destId="{1CAF70D7-7A99-4B38-8D91-623CF7FC1545}" srcOrd="0" destOrd="0" presId="urn:microsoft.com/office/officeart/2009/3/layout/StepUpProcess"/>
    <dgm:cxn modelId="{6F334A13-21C1-4624-875B-84ECAE09B4F6}" type="presParOf" srcId="{1CAF70D7-7A99-4B38-8D91-623CF7FC1545}" destId="{4F16B670-CF0A-42D8-800D-DE60E30E7164}" srcOrd="0" destOrd="0" presId="urn:microsoft.com/office/officeart/2009/3/layout/StepUpProcess"/>
    <dgm:cxn modelId="{7537AB8C-E37F-46C2-AF0B-3193B8A92EDB}" type="presParOf" srcId="{1CAF70D7-7A99-4B38-8D91-623CF7FC1545}" destId="{6CFE3C03-2A97-4465-8450-FF1196D3ACBC}" srcOrd="1" destOrd="0" presId="urn:microsoft.com/office/officeart/2009/3/layout/StepUpProcess"/>
    <dgm:cxn modelId="{E5400183-D6BE-45F7-888F-A43E0FE4DBB0}" type="presParOf" srcId="{1CAF70D7-7A99-4B38-8D91-623CF7FC1545}" destId="{1B86F149-E5CC-4890-9EF8-DCB949C3A6E7}" srcOrd="2" destOrd="0" presId="urn:microsoft.com/office/officeart/2009/3/layout/StepUpProcess"/>
    <dgm:cxn modelId="{8D7CD2C1-5EFD-4339-ABDE-546D2170B374}" type="presParOf" srcId="{9EDB2E2E-E227-4C2C-852E-E8E2B305A8D6}" destId="{97DC2597-24B1-4329-86F5-D81C24FC4B8C}" srcOrd="1" destOrd="0" presId="urn:microsoft.com/office/officeart/2009/3/layout/StepUpProcess"/>
    <dgm:cxn modelId="{595F9039-DF35-4250-AC85-B6F4090CADD0}" type="presParOf" srcId="{97DC2597-24B1-4329-86F5-D81C24FC4B8C}" destId="{0FB313D0-D9D7-40AF-A1BB-49CE2703A567}" srcOrd="0" destOrd="0" presId="urn:microsoft.com/office/officeart/2009/3/layout/StepUpProcess"/>
    <dgm:cxn modelId="{6A686EF4-1A40-45FB-9E58-0C17D6779199}" type="presParOf" srcId="{9EDB2E2E-E227-4C2C-852E-E8E2B305A8D6}" destId="{2EA91338-AEAE-4018-A9A0-52C236C76FB0}" srcOrd="2" destOrd="0" presId="urn:microsoft.com/office/officeart/2009/3/layout/StepUpProcess"/>
    <dgm:cxn modelId="{E1828D96-26E9-4121-B9FA-8D577EA672A6}" type="presParOf" srcId="{2EA91338-AEAE-4018-A9A0-52C236C76FB0}" destId="{31BF4289-4170-486B-B9B4-495E44D38900}" srcOrd="0" destOrd="0" presId="urn:microsoft.com/office/officeart/2009/3/layout/StepUpProcess"/>
    <dgm:cxn modelId="{B5A984FE-570F-40C1-8BB5-B81671A865A9}" type="presParOf" srcId="{2EA91338-AEAE-4018-A9A0-52C236C76FB0}" destId="{AE7AD884-FD10-4509-AD7F-6093A538325B}" srcOrd="1" destOrd="0" presId="urn:microsoft.com/office/officeart/2009/3/layout/StepUpProcess"/>
    <dgm:cxn modelId="{F2006672-61F4-4E44-87C5-6F7E097DE073}" type="presParOf" srcId="{2EA91338-AEAE-4018-A9A0-52C236C76FB0}" destId="{830C6F85-31C1-40C8-AB2A-41B1389741A3}" srcOrd="2" destOrd="0" presId="urn:microsoft.com/office/officeart/2009/3/layout/StepUpProcess"/>
    <dgm:cxn modelId="{F664EFD7-60AD-44AE-BDD3-2AA3E46D78C4}" type="presParOf" srcId="{9EDB2E2E-E227-4C2C-852E-E8E2B305A8D6}" destId="{6D4A0B21-5BFA-421D-AD5B-F1CB1CDF72D7}" srcOrd="3" destOrd="0" presId="urn:microsoft.com/office/officeart/2009/3/layout/StepUpProcess"/>
    <dgm:cxn modelId="{71C1168A-DE2D-4FF6-B1F6-6E2C43800062}" type="presParOf" srcId="{6D4A0B21-5BFA-421D-AD5B-F1CB1CDF72D7}" destId="{ED739FEA-C637-4B26-8945-DA3CEF708002}" srcOrd="0" destOrd="0" presId="urn:microsoft.com/office/officeart/2009/3/layout/StepUpProcess"/>
    <dgm:cxn modelId="{166CDC9E-78CB-481F-9D5D-AF7863FF447C}" type="presParOf" srcId="{9EDB2E2E-E227-4C2C-852E-E8E2B305A8D6}" destId="{5942C309-F2AE-4B98-BE77-9D7249A5C5E4}" srcOrd="4" destOrd="0" presId="urn:microsoft.com/office/officeart/2009/3/layout/StepUpProcess"/>
    <dgm:cxn modelId="{2A83647D-4F8B-463F-8847-1334C72D28C8}" type="presParOf" srcId="{5942C309-F2AE-4B98-BE77-9D7249A5C5E4}" destId="{B341CCAA-F302-4EC9-A20D-E9B24E0F90D2}" srcOrd="0" destOrd="0" presId="urn:microsoft.com/office/officeart/2009/3/layout/StepUpProcess"/>
    <dgm:cxn modelId="{EC38295A-F14C-467A-98E4-331B1506A3B8}" type="presParOf" srcId="{5942C309-F2AE-4B98-BE77-9D7249A5C5E4}" destId="{F11CCC6E-93D6-40DE-8BFC-C4E700F3FA4D}" srcOrd="1" destOrd="0" presId="urn:microsoft.com/office/officeart/2009/3/layout/StepUpProcess"/>
    <dgm:cxn modelId="{DA80199F-0AB0-434F-82F5-6DAB8996C9ED}" type="presParOf" srcId="{5942C309-F2AE-4B98-BE77-9D7249A5C5E4}" destId="{FCD8065F-2D6A-42FD-A0D9-71BE9C7DB969}" srcOrd="2" destOrd="0" presId="urn:microsoft.com/office/officeart/2009/3/layout/StepUpProcess"/>
    <dgm:cxn modelId="{D14605C9-7C0F-434D-BA26-171FD9D96C61}" type="presParOf" srcId="{9EDB2E2E-E227-4C2C-852E-E8E2B305A8D6}" destId="{1B3A5ECD-6D6A-4A7B-A5ED-CDCCF0BD67E5}" srcOrd="5" destOrd="0" presId="urn:microsoft.com/office/officeart/2009/3/layout/StepUpProcess"/>
    <dgm:cxn modelId="{93C0F5A2-564E-46CB-AB03-7844DEAE90CA}" type="presParOf" srcId="{1B3A5ECD-6D6A-4A7B-A5ED-CDCCF0BD67E5}" destId="{60092FE8-715F-4B20-B328-8F9604C9C243}" srcOrd="0" destOrd="0" presId="urn:microsoft.com/office/officeart/2009/3/layout/StepUpProcess"/>
    <dgm:cxn modelId="{56CE6AD1-F690-4D93-BBD5-E57CC4BF6FF3}" type="presParOf" srcId="{9EDB2E2E-E227-4C2C-852E-E8E2B305A8D6}" destId="{544EB976-E455-49D5-A9E1-2B4A0BC43B03}" srcOrd="6" destOrd="0" presId="urn:microsoft.com/office/officeart/2009/3/layout/StepUpProcess"/>
    <dgm:cxn modelId="{70B2DC50-8DA8-4DA9-AE7D-81ACEA5322BF}" type="presParOf" srcId="{544EB976-E455-49D5-A9E1-2B4A0BC43B03}" destId="{F4883113-FDD2-4863-B910-D987C425A2D8}" srcOrd="0" destOrd="0" presId="urn:microsoft.com/office/officeart/2009/3/layout/StepUpProcess"/>
    <dgm:cxn modelId="{6BCF1DAE-6966-443F-AEE6-DB688CD31CF1}" type="presParOf" srcId="{544EB976-E455-49D5-A9E1-2B4A0BC43B03}" destId="{2C17C470-354A-411D-A5C7-B60CB7F73E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FF1B-CBB4-4EC4-B543-A8B8B63C20C2}">
      <dsp:nvSpPr>
        <dsp:cNvPr id="0" name=""/>
        <dsp:cNvSpPr/>
      </dsp:nvSpPr>
      <dsp:spPr>
        <a:xfrm>
          <a:off x="-4888890" y="-749188"/>
          <a:ext cx="5822726" cy="582272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212CB-0DFF-47DA-BAB8-F2E56DC8A51A}">
      <dsp:nvSpPr>
        <dsp:cNvPr id="0" name=""/>
        <dsp:cNvSpPr/>
      </dsp:nvSpPr>
      <dsp:spPr>
        <a:xfrm>
          <a:off x="489029" y="332456"/>
          <a:ext cx="7681272" cy="665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Periphrasis</a:t>
          </a:r>
          <a:endParaRPr lang="ru-RU" sz="3300" kern="1200" dirty="0"/>
        </a:p>
      </dsp:txBody>
      <dsp:txXfrm>
        <a:off x="489029" y="332456"/>
        <a:ext cx="7681272" cy="665258"/>
      </dsp:txXfrm>
    </dsp:sp>
    <dsp:sp modelId="{558A2ED3-7995-487F-B974-6E24D9F37EA5}">
      <dsp:nvSpPr>
        <dsp:cNvPr id="0" name=""/>
        <dsp:cNvSpPr/>
      </dsp:nvSpPr>
      <dsp:spPr>
        <a:xfrm>
          <a:off x="73242" y="24929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EBE1D-B5D8-4AD9-836F-46A0829AB18B}">
      <dsp:nvSpPr>
        <dsp:cNvPr id="0" name=""/>
        <dsp:cNvSpPr/>
      </dsp:nvSpPr>
      <dsp:spPr>
        <a:xfrm>
          <a:off x="870436" y="1330516"/>
          <a:ext cx="7299864" cy="665258"/>
        </a:xfrm>
        <a:prstGeom prst="rect">
          <a:avLst/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Euphemism</a:t>
          </a:r>
          <a:endParaRPr lang="ru-RU" sz="3300" kern="1200" dirty="0"/>
        </a:p>
      </dsp:txBody>
      <dsp:txXfrm>
        <a:off x="870436" y="1330516"/>
        <a:ext cx="7299864" cy="665258"/>
      </dsp:txXfrm>
    </dsp:sp>
    <dsp:sp modelId="{54C597BF-EE9F-4254-95C7-086C7CAF9B56}">
      <dsp:nvSpPr>
        <dsp:cNvPr id="0" name=""/>
        <dsp:cNvSpPr/>
      </dsp:nvSpPr>
      <dsp:spPr>
        <a:xfrm>
          <a:off x="454650" y="124735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5513091"/>
              <a:satOff val="8941"/>
              <a:lumOff val="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3E744-F497-4D7D-A72B-720DC8EEC1A6}">
      <dsp:nvSpPr>
        <dsp:cNvPr id="0" name=""/>
        <dsp:cNvSpPr/>
      </dsp:nvSpPr>
      <dsp:spPr>
        <a:xfrm>
          <a:off x="870436" y="2328575"/>
          <a:ext cx="7299864" cy="665258"/>
        </a:xfrm>
        <a:prstGeom prst="rect">
          <a:avLst/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Hyperbole</a:t>
          </a:r>
          <a:endParaRPr lang="ru-RU" sz="3300" kern="1200" dirty="0"/>
        </a:p>
      </dsp:txBody>
      <dsp:txXfrm>
        <a:off x="870436" y="2328575"/>
        <a:ext cx="7299864" cy="665258"/>
      </dsp:txXfrm>
    </dsp:sp>
    <dsp:sp modelId="{97E7863B-7F13-48CD-8ACD-28D8CEF9A8B1}">
      <dsp:nvSpPr>
        <dsp:cNvPr id="0" name=""/>
        <dsp:cNvSpPr/>
      </dsp:nvSpPr>
      <dsp:spPr>
        <a:xfrm>
          <a:off x="454650" y="224541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026182"/>
              <a:satOff val="1788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784C0-25C7-4F96-8B3D-971F63784715}">
      <dsp:nvSpPr>
        <dsp:cNvPr id="0" name=""/>
        <dsp:cNvSpPr/>
      </dsp:nvSpPr>
      <dsp:spPr>
        <a:xfrm>
          <a:off x="442403" y="3339754"/>
          <a:ext cx="7681272" cy="665258"/>
        </a:xfrm>
        <a:prstGeom prst="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</a:t>
          </a:r>
          <a:r>
            <a:rPr lang="en-US" sz="3300" b="1" kern="1200" dirty="0"/>
            <a:t>Understatement</a:t>
          </a:r>
          <a:endParaRPr lang="ru-RU" sz="3300" kern="1200" dirty="0"/>
        </a:p>
      </dsp:txBody>
      <dsp:txXfrm>
        <a:off x="442403" y="3339754"/>
        <a:ext cx="7681272" cy="665258"/>
      </dsp:txXfrm>
    </dsp:sp>
    <dsp:sp modelId="{67BF4E99-92D2-4554-9842-2FF36084F6CF}">
      <dsp:nvSpPr>
        <dsp:cNvPr id="0" name=""/>
        <dsp:cNvSpPr/>
      </dsp:nvSpPr>
      <dsp:spPr>
        <a:xfrm>
          <a:off x="73242" y="324347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1737F-E111-411B-86AC-E08B769F2EBA}">
      <dsp:nvSpPr>
        <dsp:cNvPr id="0" name=""/>
        <dsp:cNvSpPr/>
      </dsp:nvSpPr>
      <dsp:spPr>
        <a:xfrm>
          <a:off x="1324490" y="0"/>
          <a:ext cx="5580620" cy="2232248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5215A2-27FD-4CBE-94B3-089C22D60D74}">
      <dsp:nvSpPr>
        <dsp:cNvPr id="0" name=""/>
        <dsp:cNvSpPr/>
      </dsp:nvSpPr>
      <dsp:spPr>
        <a:xfrm>
          <a:off x="1994164" y="390643"/>
          <a:ext cx="1841604" cy="109380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Logical </a:t>
          </a:r>
          <a:endParaRPr lang="ru-RU" sz="3800" kern="1200" dirty="0"/>
        </a:p>
      </dsp:txBody>
      <dsp:txXfrm>
        <a:off x="1994164" y="390643"/>
        <a:ext cx="1841604" cy="1093801"/>
      </dsp:txXfrm>
    </dsp:sp>
    <dsp:sp modelId="{871311FC-BD27-47BF-8087-0F6DA67D1F62}">
      <dsp:nvSpPr>
        <dsp:cNvPr id="0" name=""/>
        <dsp:cNvSpPr/>
      </dsp:nvSpPr>
      <dsp:spPr>
        <a:xfrm>
          <a:off x="4114800" y="747803"/>
          <a:ext cx="2176441" cy="109380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Figurative</a:t>
          </a:r>
          <a:endParaRPr lang="ru-RU" sz="3800" kern="1200" dirty="0"/>
        </a:p>
      </dsp:txBody>
      <dsp:txXfrm>
        <a:off x="4114800" y="747803"/>
        <a:ext cx="2176441" cy="1093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B670-CF0A-42D8-800D-DE60E30E7164}">
      <dsp:nvSpPr>
        <dsp:cNvPr id="0" name=""/>
        <dsp:cNvSpPr/>
      </dsp:nvSpPr>
      <dsp:spPr>
        <a:xfrm rot="5400000">
          <a:off x="407581" y="1559166"/>
          <a:ext cx="1211232" cy="2015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E3C03-2A97-4465-8450-FF1196D3ACBC}">
      <dsp:nvSpPr>
        <dsp:cNvPr id="0" name=""/>
        <dsp:cNvSpPr/>
      </dsp:nvSpPr>
      <dsp:spPr>
        <a:xfrm>
          <a:off x="205396" y="21613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religious</a:t>
          </a:r>
          <a:endParaRPr lang="ru-RU" sz="2000" kern="1200" dirty="0"/>
        </a:p>
      </dsp:txBody>
      <dsp:txXfrm>
        <a:off x="205396" y="2161356"/>
        <a:ext cx="1819571" cy="1594961"/>
      </dsp:txXfrm>
    </dsp:sp>
    <dsp:sp modelId="{1B86F149-E5CC-4890-9EF8-DCB949C3A6E7}">
      <dsp:nvSpPr>
        <dsp:cNvPr id="0" name=""/>
        <dsp:cNvSpPr/>
      </dsp:nvSpPr>
      <dsp:spPr>
        <a:xfrm>
          <a:off x="1681653" y="1410786"/>
          <a:ext cx="343315" cy="343315"/>
        </a:xfrm>
        <a:prstGeom prst="triangle">
          <a:avLst>
            <a:gd name="adj" fmla="val 100000"/>
          </a:avLst>
        </a:prstGeom>
        <a:solidFill>
          <a:schemeClr val="accent3">
            <a:hueOff val="-2756545"/>
            <a:satOff val="4470"/>
            <a:lumOff val="33"/>
            <a:alphaOff val="0"/>
          </a:schemeClr>
        </a:solidFill>
        <a:ln w="19050" cap="flat" cmpd="sng" algn="ctr">
          <a:solidFill>
            <a:schemeClr val="accent3">
              <a:hueOff val="-2756545"/>
              <a:satOff val="4470"/>
              <a:lumOff val="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F4289-4170-486B-B9B4-495E44D38900}">
      <dsp:nvSpPr>
        <dsp:cNvPr id="0" name=""/>
        <dsp:cNvSpPr/>
      </dsp:nvSpPr>
      <dsp:spPr>
        <a:xfrm rot="5400000">
          <a:off x="2635092" y="1007966"/>
          <a:ext cx="1211232" cy="2015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9050" cap="flat" cmpd="sng" algn="ctr">
          <a:solidFill>
            <a:schemeClr val="accent3">
              <a:hueOff val="-5513091"/>
              <a:satOff val="8941"/>
              <a:lumOff val="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AD884-FD10-4509-AD7F-6093A538325B}">
      <dsp:nvSpPr>
        <dsp:cNvPr id="0" name=""/>
        <dsp:cNvSpPr/>
      </dsp:nvSpPr>
      <dsp:spPr>
        <a:xfrm>
          <a:off x="2432907" y="16101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moral</a:t>
          </a:r>
          <a:endParaRPr lang="ru-RU" sz="2000" kern="1200" dirty="0"/>
        </a:p>
      </dsp:txBody>
      <dsp:txXfrm>
        <a:off x="2432907" y="1610156"/>
        <a:ext cx="1819571" cy="1594961"/>
      </dsp:txXfrm>
    </dsp:sp>
    <dsp:sp modelId="{830C6F85-31C1-40C8-AB2A-41B1389741A3}">
      <dsp:nvSpPr>
        <dsp:cNvPr id="0" name=""/>
        <dsp:cNvSpPr/>
      </dsp:nvSpPr>
      <dsp:spPr>
        <a:xfrm>
          <a:off x="3909164" y="859586"/>
          <a:ext cx="343315" cy="343315"/>
        </a:xfrm>
        <a:prstGeom prst="triangle">
          <a:avLst>
            <a:gd name="adj" fmla="val 100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1CCAA-F302-4EC9-A20D-E9B24E0F90D2}">
      <dsp:nvSpPr>
        <dsp:cNvPr id="0" name=""/>
        <dsp:cNvSpPr/>
      </dsp:nvSpPr>
      <dsp:spPr>
        <a:xfrm rot="5400000">
          <a:off x="4862603" y="456767"/>
          <a:ext cx="1211232" cy="2015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9050" cap="flat" cmpd="sng" algn="ctr">
          <a:solidFill>
            <a:schemeClr val="accent3">
              <a:hueOff val="-11026182"/>
              <a:satOff val="1788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CCC6E-93D6-40DE-8BFC-C4E700F3FA4D}">
      <dsp:nvSpPr>
        <dsp:cNvPr id="0" name=""/>
        <dsp:cNvSpPr/>
      </dsp:nvSpPr>
      <dsp:spPr>
        <a:xfrm>
          <a:off x="4660419" y="10589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medical</a:t>
          </a:r>
          <a:endParaRPr lang="ru-RU" sz="2000" kern="1200" dirty="0"/>
        </a:p>
      </dsp:txBody>
      <dsp:txXfrm>
        <a:off x="4660419" y="1058956"/>
        <a:ext cx="1819571" cy="1594961"/>
      </dsp:txXfrm>
    </dsp:sp>
    <dsp:sp modelId="{FCD8065F-2D6A-42FD-A0D9-71BE9C7DB969}">
      <dsp:nvSpPr>
        <dsp:cNvPr id="0" name=""/>
        <dsp:cNvSpPr/>
      </dsp:nvSpPr>
      <dsp:spPr>
        <a:xfrm>
          <a:off x="6136675" y="308386"/>
          <a:ext cx="343315" cy="343315"/>
        </a:xfrm>
        <a:prstGeom prst="triangle">
          <a:avLst>
            <a:gd name="adj" fmla="val 100000"/>
          </a:avLst>
        </a:prstGeom>
        <a:solidFill>
          <a:schemeClr val="accent3">
            <a:hueOff val="-13782727"/>
            <a:satOff val="22352"/>
            <a:lumOff val="164"/>
            <a:alphaOff val="0"/>
          </a:schemeClr>
        </a:solidFill>
        <a:ln w="19050" cap="flat" cmpd="sng" algn="ctr">
          <a:solidFill>
            <a:schemeClr val="accent3">
              <a:hueOff val="-13782727"/>
              <a:satOff val="22352"/>
              <a:lumOff val="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83113-FDD2-4863-B910-D987C425A2D8}">
      <dsp:nvSpPr>
        <dsp:cNvPr id="0" name=""/>
        <dsp:cNvSpPr/>
      </dsp:nvSpPr>
      <dsp:spPr>
        <a:xfrm rot="5400000">
          <a:off x="7090115" y="-94432"/>
          <a:ext cx="1211232" cy="2015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7C470-354A-411D-A5C7-B60CB7F73E1B}">
      <dsp:nvSpPr>
        <dsp:cNvPr id="0" name=""/>
        <dsp:cNvSpPr/>
      </dsp:nvSpPr>
      <dsp:spPr>
        <a:xfrm>
          <a:off x="6887930" y="5077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parliamentary</a:t>
          </a:r>
          <a:endParaRPr lang="ru-RU" sz="2000" kern="1200" dirty="0"/>
        </a:p>
      </dsp:txBody>
      <dsp:txXfrm>
        <a:off x="6887930" y="507756"/>
        <a:ext cx="1819571" cy="1594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126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470025"/>
          </a:xfrm>
        </p:spPr>
        <p:txBody>
          <a:bodyPr/>
          <a:lstStyle/>
          <a:p>
            <a:r>
              <a:rPr lang="en-US" dirty="0"/>
              <a:t>Lexical SD based on proximity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97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25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Euphemisms may be divided into several groups according to their spheres of application.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The most recognized are the following: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0274012"/>
              </p:ext>
            </p:extLst>
          </p:nvPr>
        </p:nvGraphicFramePr>
        <p:xfrm>
          <a:off x="413492" y="1484784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491081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Political euphemisms are found in newspaper language </a:t>
            </a:r>
          </a:p>
          <a:p>
            <a:r>
              <a:rPr lang="en-US" sz="2000" i="1" dirty="0"/>
              <a:t>	free of job = unemployed</a:t>
            </a:r>
          </a:p>
          <a:p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The life of euphemisms is short.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412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B31851-826B-483D-BB6A-5994FADF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3970784" cy="4325112"/>
          </a:xfrm>
        </p:spPr>
        <p:txBody>
          <a:bodyPr>
            <a:normAutofit/>
          </a:bodyPr>
          <a:lstStyle/>
          <a:p>
            <a:r>
              <a:rPr lang="en-US" dirty="0"/>
              <a:t>The oldest kind of euphemism is religious name of the </a:t>
            </a:r>
            <a:r>
              <a:rPr lang="en-US" b="1" dirty="0"/>
              <a:t>God and some dark forces</a:t>
            </a:r>
            <a:r>
              <a:rPr lang="en-US" dirty="0"/>
              <a:t>: </a:t>
            </a:r>
            <a:r>
              <a:rPr lang="en-US" i="1" dirty="0"/>
              <a:t>the Lord (the God), old Nick/Gentleman (devil), the Old Gentleman (devil).</a:t>
            </a:r>
            <a:endParaRPr lang="kk-KZ" i="1" dirty="0"/>
          </a:p>
          <a:p>
            <a:endParaRPr lang="en-US" i="1" dirty="0"/>
          </a:p>
          <a:p>
            <a:pPr marL="109728" indent="0">
              <a:buNone/>
            </a:pPr>
            <a:endParaRPr lang="ru-KZ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8BDB681-9A2D-483B-B5DF-483663FE1336}"/>
              </a:ext>
            </a:extLst>
          </p:cNvPr>
          <p:cNvSpPr txBox="1">
            <a:spLocks/>
          </p:cNvSpPr>
          <p:nvPr/>
        </p:nvSpPr>
        <p:spPr>
          <a:xfrm>
            <a:off x="4572000" y="1628800"/>
            <a:ext cx="3970784" cy="43251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Thus, the verb </a:t>
            </a:r>
            <a:r>
              <a:rPr lang="en-US" b="1" dirty="0"/>
              <a:t>to die </a:t>
            </a:r>
            <a:r>
              <a:rPr lang="en-US" dirty="0"/>
              <a:t>may be replaced by euphemisms like to </a:t>
            </a:r>
            <a:r>
              <a:rPr lang="en-US" i="1" dirty="0"/>
              <a:t>expire, to be no more, to join the majority, to be done, to depart, to go East  and the more facetious ones, ex.: to kick the bucket, to give up the ghost </a:t>
            </a:r>
          </a:p>
          <a:p>
            <a:endParaRPr lang="en-US" i="1" dirty="0"/>
          </a:p>
          <a:p>
            <a:pPr marL="109728" indent="0">
              <a:buFont typeface="Georgia"/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3842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en-US" b="1" dirty="0"/>
              <a:t>Hyperbole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5283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Hyperbole, </a:t>
            </a:r>
            <a:r>
              <a:rPr lang="en-US" sz="2000" dirty="0"/>
              <a:t>from a Greek word meaning “excess,” is a figure of speech that uses extreme</a:t>
            </a:r>
            <a:r>
              <a:rPr lang="en-US" sz="2000" b="1" dirty="0"/>
              <a:t> exaggeration </a:t>
            </a:r>
            <a:r>
              <a:rPr lang="en-US" sz="2000" dirty="0"/>
              <a:t>to make a point or show emphasis.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Many people use hyperbole as a figure of speech to make something seem larger or more important than it actually is.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 Hyperbole is an integral part of such SDs as simile, metaphor, irony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 Hyperbole is often used to form phraseological.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56992"/>
            <a:ext cx="631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/>
              <a:t>I’ve told you to clean your room </a:t>
            </a:r>
            <a:r>
              <a:rPr lang="en-US" sz="2000" b="1" i="1" dirty="0"/>
              <a:t>a million times</a:t>
            </a:r>
            <a:r>
              <a:rPr lang="en-US" sz="2000" b="1" dirty="0"/>
              <a:t>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/>
              <a:t>I had a ton of homework.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352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to make a mountain out of a molehill </a:t>
            </a:r>
          </a:p>
          <a:p>
            <a:pPr algn="ctr"/>
            <a:r>
              <a:rPr lang="ru-RU" sz="2000" dirty="0"/>
              <a:t>делать из мухи слона, преувеличивать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838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29439"/>
            <a:ext cx="4896544" cy="42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929077"/>
            <a:ext cx="5030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Hyperbole can create a humorous effect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801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 algn="ctr"/>
            <a:r>
              <a:rPr lang="en-US" b="1" dirty="0"/>
              <a:t>Understatement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Understatement</a:t>
            </a:r>
            <a:r>
              <a:rPr lang="en-US" sz="2000" dirty="0"/>
              <a:t> is the reverse of exaggeration.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Understatement</a:t>
            </a:r>
            <a:r>
              <a:rPr lang="en-US" sz="2000" dirty="0"/>
              <a:t> is a SD which consists in lessening, reducing the real quantity of the object.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An understatement usually has an ironic effect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439091" cy="29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4124588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prstClr val="black"/>
                </a:solidFill>
              </a:rPr>
              <a:t>It rained a bit more than usual. </a:t>
            </a:r>
            <a:endParaRPr lang="ru-RU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BDF6A8-F51B-48D1-A0E2-C9D655AC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The psychological essence of understatement is more complicated than that of hyperbole. </a:t>
            </a:r>
          </a:p>
          <a:p>
            <a:r>
              <a:rPr lang="en-US" dirty="0"/>
              <a:t>The hearer is expected to understand the intentional discrepancy between what the speaker says about the object and what he really thinks about it. </a:t>
            </a:r>
          </a:p>
          <a:p>
            <a:r>
              <a:rPr lang="en-US" i="1" dirty="0"/>
              <a:t>“I am rather annoyed” </a:t>
            </a:r>
            <a:r>
              <a:rPr lang="en-US" dirty="0"/>
              <a:t>instead of </a:t>
            </a:r>
            <a:r>
              <a:rPr lang="en-US" i="1" dirty="0"/>
              <a:t>“I’m infuriated</a:t>
            </a:r>
            <a:r>
              <a:rPr lang="en-US" dirty="0"/>
              <a:t>’, </a:t>
            </a:r>
            <a:r>
              <a:rPr lang="en-US" i="1" dirty="0"/>
              <a:t>“The wind is rather strong” </a:t>
            </a:r>
            <a:r>
              <a:rPr lang="en-US" dirty="0"/>
              <a:t>instead of </a:t>
            </a:r>
            <a:r>
              <a:rPr lang="en-US" i="1" dirty="0"/>
              <a:t>“There’s a gale blowing outside”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5383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9F342-7391-4ED8-B400-295B1955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16442-88DE-4322-A58C-D8F5F1328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515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088804"/>
              </p:ext>
            </p:extLst>
          </p:nvPr>
        </p:nvGraphicFramePr>
        <p:xfrm>
          <a:off x="467544" y="198884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0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n-US" b="1" dirty="0"/>
              <a:t>Periphrasis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7281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Periphrasis </a:t>
            </a:r>
            <a:r>
              <a:rPr lang="en-US" sz="2000" dirty="0"/>
              <a:t>is derived from the Greek language, the word “</a:t>
            </a:r>
            <a:r>
              <a:rPr lang="en-US" sz="2000" dirty="0" err="1"/>
              <a:t>peri</a:t>
            </a:r>
            <a:r>
              <a:rPr lang="en-US" sz="2000" dirty="0"/>
              <a:t>” means </a:t>
            </a:r>
            <a:r>
              <a:rPr lang="en-US" sz="2000" u="sng" dirty="0"/>
              <a:t>‘around</a:t>
            </a:r>
            <a:r>
              <a:rPr lang="en-US" sz="2000" dirty="0"/>
              <a:t>’ and </a:t>
            </a:r>
            <a:r>
              <a:rPr lang="en-US" sz="2000" dirty="0" err="1"/>
              <a:t>phrazein</a:t>
            </a:r>
            <a:r>
              <a:rPr lang="en-US" sz="2000" dirty="0"/>
              <a:t> means </a:t>
            </a:r>
            <a:r>
              <a:rPr lang="en-US" sz="2000" u="sng" dirty="0"/>
              <a:t>“declare”.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Periphrasis </a:t>
            </a:r>
            <a:r>
              <a:rPr lang="en-US" sz="2000" dirty="0"/>
              <a:t>is a SD which denotes the process of renaming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Periphrasis </a:t>
            </a:r>
            <a:r>
              <a:rPr lang="en-US" sz="2000" dirty="0"/>
              <a:t>is describing the object instead of naming it.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71703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/>
              <a:t>Lake country = England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/>
              <a:t>The Lord; Almighty; Goodness; Heavens; the Skies = God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/>
              <a:t>a shield-bearer = a soldier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/>
              <a:t>a play of swords = a battle</a:t>
            </a:r>
          </a:p>
        </p:txBody>
      </p:sp>
    </p:spTree>
    <p:extLst>
      <p:ext uri="{BB962C8B-B14F-4D97-AF65-F5344CB8AC3E}">
        <p14:creationId xmlns:p14="http://schemas.microsoft.com/office/powerpoint/2010/main" val="306386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4865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8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398418"/>
              </p:ext>
            </p:extLst>
          </p:nvPr>
        </p:nvGraphicFramePr>
        <p:xfrm>
          <a:off x="467544" y="476672"/>
          <a:ext cx="82296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852936"/>
            <a:ext cx="40324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Logical</a:t>
            </a:r>
            <a:r>
              <a:rPr lang="en-US" dirty="0"/>
              <a:t> - based on inherent properties of a thing</a:t>
            </a:r>
          </a:p>
          <a:p>
            <a:pPr algn="ctr"/>
            <a:r>
              <a:rPr lang="en-US" dirty="0"/>
              <a:t>Ex.: instrument of destruction </a:t>
            </a:r>
            <a:r>
              <a:rPr lang="en-US" b="1"/>
              <a:t>nuclear bomb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228175"/>
            <a:ext cx="410445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Figurative </a:t>
            </a:r>
            <a:r>
              <a:rPr lang="en-US" dirty="0"/>
              <a:t>- based on imagery: metaphor, metonymy. </a:t>
            </a:r>
          </a:p>
          <a:p>
            <a:pPr algn="ctr"/>
            <a:r>
              <a:rPr lang="en-US" dirty="0"/>
              <a:t>Ex.: to tie a knot = to get married, </a:t>
            </a:r>
          </a:p>
          <a:p>
            <a:pPr algn="ctr"/>
            <a:r>
              <a:rPr lang="en-US" dirty="0"/>
              <a:t>in disgrace of fortune = bad luck.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5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325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Periphrasis is</a:t>
            </a:r>
            <a:r>
              <a:rPr lang="en-US" sz="2000" b="1" i="1" dirty="0"/>
              <a:t> metaphorical </a:t>
            </a:r>
            <a:r>
              <a:rPr lang="en-US" sz="2000" dirty="0"/>
              <a:t>if based on similarity of concepts. Ex.: </a:t>
            </a:r>
            <a:r>
              <a:rPr lang="en-US" sz="2000" i="1" dirty="0"/>
              <a:t>Diana felt suddenly that she was </a:t>
            </a:r>
            <a:r>
              <a:rPr lang="en-US" sz="2000" b="1" i="1" dirty="0"/>
              <a:t>on very thin ice.</a:t>
            </a:r>
            <a:endParaRPr lang="kk-KZ" sz="2000" b="1" i="1" dirty="0"/>
          </a:p>
          <a:p>
            <a:pPr>
              <a:buFont typeface="Wingdings" panose="05000000000000000000" pitchFamily="2" charset="2"/>
              <a:buChar char="q"/>
            </a:pPr>
            <a:endParaRPr lang="en-US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477744" cy="31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4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2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Periphrasis is </a:t>
            </a:r>
            <a:r>
              <a:rPr lang="en-US" sz="2000" b="1" dirty="0"/>
              <a:t>metonymica</a:t>
            </a:r>
            <a:r>
              <a:rPr lang="en-US" sz="2000" dirty="0"/>
              <a:t>l if based on associative relations between the two concepts. </a:t>
            </a:r>
            <a:endParaRPr lang="kk-K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Ex.: </a:t>
            </a:r>
            <a:r>
              <a:rPr lang="en-US" sz="2000" i="1" dirty="0"/>
              <a:t>The content of the bed sat up like </a:t>
            </a:r>
            <a:r>
              <a:rPr lang="en-US" sz="2000" b="1" i="1" dirty="0"/>
              <a:t>a jack-in- the-box </a:t>
            </a:r>
            <a:r>
              <a:rPr lang="en-US" sz="2000" i="1" dirty="0"/>
              <a:t>and said: “Who is that?”</a:t>
            </a:r>
            <a:endParaRPr lang="ru-RU" sz="2000" i="1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0638"/>
            <a:ext cx="2595935" cy="38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0" y="2603588"/>
            <a:ext cx="4678127" cy="348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en-US" b="1" dirty="0"/>
              <a:t>Euphemisms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5202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The term </a:t>
            </a:r>
            <a:r>
              <a:rPr lang="en-US" sz="2000" b="1" dirty="0"/>
              <a:t>“euphemism” </a:t>
            </a:r>
            <a:r>
              <a:rPr lang="en-US" sz="2000" dirty="0"/>
              <a:t>from Greek “</a:t>
            </a:r>
            <a:r>
              <a:rPr lang="en-US" sz="2000" dirty="0" err="1"/>
              <a:t>eu</a:t>
            </a:r>
            <a:r>
              <a:rPr lang="en-US" sz="2000" dirty="0"/>
              <a:t>” – “well”, “</a:t>
            </a:r>
            <a:r>
              <a:rPr lang="en-US" sz="2000" dirty="0" err="1"/>
              <a:t>phemi</a:t>
            </a:r>
            <a:r>
              <a:rPr lang="en-US" sz="2000" dirty="0"/>
              <a:t>” – “I am speaking”</a:t>
            </a:r>
            <a:endParaRPr lang="kk-KZ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It has been used to denote a definite stylistic device for many centuries.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A </a:t>
            </a:r>
            <a:r>
              <a:rPr lang="en-US" sz="2000" b="1" dirty="0"/>
              <a:t>euphemism</a:t>
            </a:r>
            <a:r>
              <a:rPr lang="en-US" sz="2000" dirty="0"/>
              <a:t> is a polite expression used in place of words or phrases that might otherwise be considered harsh or unpleasant.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1961" y="4334151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to put an animal to sleep =to kill it because it is ill,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correctional institution = prison</a:t>
            </a:r>
          </a:p>
        </p:txBody>
      </p:sp>
    </p:spTree>
    <p:extLst>
      <p:ext uri="{BB962C8B-B14F-4D97-AF65-F5344CB8AC3E}">
        <p14:creationId xmlns:p14="http://schemas.microsoft.com/office/powerpoint/2010/main" val="180970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36712" y="1216787"/>
            <a:ext cx="8229600" cy="108012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2000" dirty="0"/>
              <a:t> He is </a:t>
            </a:r>
            <a:r>
              <a:rPr lang="en-US" sz="2000" b="1" dirty="0"/>
              <a:t>between jobs</a:t>
            </a:r>
            <a:r>
              <a:rPr lang="en-US" sz="1800" b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04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16176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He is </a:t>
            </a:r>
            <a:r>
              <a:rPr lang="en-US" sz="2000" b="1" dirty="0"/>
              <a:t>economical with the truth</a:t>
            </a:r>
            <a:r>
              <a:rPr lang="en-US" sz="20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92313"/>
            <a:ext cx="4184451" cy="27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67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131</TotalTime>
  <Words>624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Lexical SD based on proximity</vt:lpstr>
      <vt:lpstr>Outline</vt:lpstr>
      <vt:lpstr>Periphrasis </vt:lpstr>
      <vt:lpstr>Презентация PowerPoint</vt:lpstr>
      <vt:lpstr>Презентация PowerPoint</vt:lpstr>
      <vt:lpstr>Презентация PowerPoint</vt:lpstr>
      <vt:lpstr>Презентация PowerPoint</vt:lpstr>
      <vt:lpstr>Euphemisms</vt:lpstr>
      <vt:lpstr>Презентация PowerPoint</vt:lpstr>
      <vt:lpstr>Презентация PowerPoint</vt:lpstr>
      <vt:lpstr>Презентация PowerPoint</vt:lpstr>
      <vt:lpstr>Hyperbole</vt:lpstr>
      <vt:lpstr>Презентация PowerPoint</vt:lpstr>
      <vt:lpstr>Understatement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SD based on proximity</dc:title>
  <dc:creator>Нургуль</dc:creator>
  <cp:lastModifiedBy>Аяна Картабаева</cp:lastModifiedBy>
  <cp:revision>53</cp:revision>
  <dcterms:created xsi:type="dcterms:W3CDTF">2021-03-14T07:37:39Z</dcterms:created>
  <dcterms:modified xsi:type="dcterms:W3CDTF">2023-10-19T02:21:08Z</dcterms:modified>
</cp:coreProperties>
</file>